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483" r:id="rId4"/>
    <p:sldId id="484" r:id="rId5"/>
    <p:sldId id="485" r:id="rId6"/>
    <p:sldId id="501" r:id="rId7"/>
    <p:sldId id="486" r:id="rId8"/>
    <p:sldId id="487" r:id="rId9"/>
    <p:sldId id="490" r:id="rId10"/>
    <p:sldId id="489" r:id="rId11"/>
    <p:sldId id="491" r:id="rId12"/>
    <p:sldId id="492" r:id="rId13"/>
    <p:sldId id="493" r:id="rId14"/>
    <p:sldId id="494" r:id="rId15"/>
    <p:sldId id="495" r:id="rId16"/>
    <p:sldId id="500" r:id="rId17"/>
    <p:sldId id="497" r:id="rId18"/>
    <p:sldId id="498" r:id="rId19"/>
    <p:sldId id="477"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5326" autoAdjust="0"/>
  </p:normalViewPr>
  <p:slideViewPr>
    <p:cSldViewPr snapToGrid="0">
      <p:cViewPr varScale="1">
        <p:scale>
          <a:sx n="87" d="100"/>
          <a:sy n="87" d="100"/>
        </p:scale>
        <p:origin x="40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controller/BaseController.txt" TargetMode="External"/><Relationship Id="rId13" Type="http://schemas.openxmlformats.org/officeDocument/2006/relationships/hyperlink" Target="https://github.com/soyuztechnologies/Corporate_Full_Stack_Training/blob/master/Day%204/formatter.txt" TargetMode="External"/><Relationship Id="rId18" Type="http://schemas.openxmlformats.org/officeDocument/2006/relationships/image" Target="../media/image5.jpeg"/><Relationship Id="rId3" Type="http://schemas.openxmlformats.org/officeDocument/2006/relationships/hyperlink" Target="https://github.com/soyuztechnologies/Corporate_Full_Stack_Training/blob/master/Day%204/view/App.view.txt" TargetMode="External"/><Relationship Id="rId7" Type="http://schemas.openxmlformats.org/officeDocument/2006/relationships/hyperlink" Target="https://github.com/soyuztechnologies/Corporate_Full_Stack_Training/blob/master/Day%204/view/View2.view.txt" TargetMode="External"/><Relationship Id="rId12" Type="http://schemas.openxmlformats.org/officeDocument/2006/relationships/hyperlink" Target="https://github.com/soyuztechnologies/Corporate_Full_Stack_Training/blob/master/Day%204/view/Empty.view.txt" TargetMode="External"/><Relationship Id="rId17" Type="http://schemas.openxmlformats.org/officeDocument/2006/relationships/image" Target="../media/image2.png"/><Relationship Id="rId2" Type="http://schemas.openxmlformats.org/officeDocument/2006/relationships/hyperlink" Target="https://github.com/soyuztechnologies/Corporate_Full_Stack_Training/blob/master/Day%204/controller/App.controller.txt" TargetMode="External"/><Relationship Id="rId16" Type="http://schemas.openxmlformats.org/officeDocument/2006/relationships/hyperlink" Target="https://github.com/soyuztechnologies/Corporate_Full_Stack_Training/blob/master/Day%204/Component.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controller/View2.controller.txt" TargetMode="External"/><Relationship Id="rId11" Type="http://schemas.openxmlformats.org/officeDocument/2006/relationships/hyperlink" Target="https://github.com/soyuztechnologies/Corporate_Full_Stack_Training/blob/master/Day%204/controller/Empty.controller.txt" TargetMode="External"/><Relationship Id="rId5" Type="http://schemas.openxmlformats.org/officeDocument/2006/relationships/hyperlink" Target="https://github.com/soyuztechnologies/Corporate_Full_Stack_Training/blob/master/Day%204/view/View1.view.txt" TargetMode="External"/><Relationship Id="rId15" Type="http://schemas.openxmlformats.org/officeDocument/2006/relationships/hyperlink" Target="https://github.com/soyuztechnologies/Corporate_Full_Stack_Training/blob/master/Day%204/i18n/i18n.txt" TargetMode="External"/><Relationship Id="rId10" Type="http://schemas.openxmlformats.org/officeDocument/2006/relationships/hyperlink" Target="https://github.com/soyuztechnologies/Corporate_Full_Stack_Training/blob/master/Day%204/models/model.txt" TargetMode="External"/><Relationship Id="rId4" Type="http://schemas.openxmlformats.org/officeDocument/2006/relationships/hyperlink" Target="https://github.com/soyuztechnologies/Corporate_Full_Stack_Training/blob/master/Day%204/controller/View1.controller.txt" TargetMode="External"/><Relationship Id="rId9" Type="http://schemas.openxmlformats.org/officeDocument/2006/relationships/hyperlink" Target="https://github.com/soyuztechnologies/Corporate_Full_Stack_Training/blob/master/Day%204/models/mockdata/demoData.txt" TargetMode="External"/><Relationship Id="rId14" Type="http://schemas.openxmlformats.org/officeDocument/2006/relationships/hyperlink" Target="https://github.com/soyuztechnologies/Corporate_Full_Stack_Training/blob/master/Day%204/manifest.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soyuztechnologies/Corporate_Full_Stack_Training/blob/master/Day%204/manifest1.txt"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fontScale="85000" lnSpcReduction="20000"/>
          </a:bodyPr>
          <a:lstStyle/>
          <a:p>
            <a:pPr marL="0" indent="0" algn="just">
              <a:buNone/>
            </a:pPr>
            <a:r>
              <a:rPr lang="en-US" sz="2200" dirty="0"/>
              <a:t>Design a SAP Fiori Master-Detail Application.</a:t>
            </a:r>
          </a:p>
          <a:p>
            <a:pPr marL="0" indent="0" algn="just">
              <a:buNone/>
            </a:pPr>
            <a:r>
              <a:rPr lang="en-US" sz="1900" dirty="0"/>
              <a:t>1. Creating a App Controller and view.</a:t>
            </a:r>
          </a:p>
          <a:p>
            <a:pPr marL="457200" lvl="1" indent="0" algn="just">
              <a:buNone/>
            </a:pPr>
            <a:r>
              <a:rPr lang="en-US" sz="1900" dirty="0">
                <a:hlinkClick r:id="rId2"/>
              </a:rPr>
              <a:t>1.1 Create a App Controller</a:t>
            </a:r>
            <a:endParaRPr lang="en-US" sz="1900" dirty="0"/>
          </a:p>
          <a:p>
            <a:pPr marL="457200" lvl="1" indent="0" algn="just">
              <a:buNone/>
            </a:pPr>
            <a:r>
              <a:rPr lang="en-US" sz="1900" dirty="0">
                <a:hlinkClick r:id="rId3"/>
              </a:rPr>
              <a:t>1.2 Create a App View</a:t>
            </a:r>
            <a:endParaRPr lang="en-US" sz="1900" dirty="0"/>
          </a:p>
          <a:p>
            <a:pPr marL="0" indent="0" algn="just">
              <a:buNone/>
            </a:pPr>
            <a:r>
              <a:rPr lang="en-US" sz="1900" dirty="0"/>
              <a:t>2. Creating a Master and Detail Controllers and Views.</a:t>
            </a:r>
          </a:p>
          <a:p>
            <a:pPr marL="0" indent="0" algn="just">
              <a:buNone/>
            </a:pPr>
            <a:r>
              <a:rPr lang="en-US" sz="1900" dirty="0"/>
              <a:t>        </a:t>
            </a:r>
            <a:r>
              <a:rPr lang="en-US" sz="1900" dirty="0">
                <a:hlinkClick r:id="rId4"/>
              </a:rPr>
              <a:t>  2.1  Create a Master Controller   </a:t>
            </a:r>
            <a:endParaRPr lang="en-US" sz="1900" dirty="0"/>
          </a:p>
          <a:p>
            <a:pPr marL="0" indent="0" algn="just">
              <a:buNone/>
            </a:pPr>
            <a:r>
              <a:rPr lang="en-US" sz="1900" dirty="0"/>
              <a:t>          </a:t>
            </a:r>
            <a:r>
              <a:rPr lang="en-US" sz="1900" dirty="0">
                <a:hlinkClick r:id="rId5"/>
              </a:rPr>
              <a:t>2.2  Create Master View</a:t>
            </a:r>
            <a:endParaRPr lang="en-US" sz="1900" dirty="0"/>
          </a:p>
          <a:p>
            <a:pPr marL="0" indent="0" algn="just">
              <a:buNone/>
            </a:pPr>
            <a:r>
              <a:rPr lang="en-US" sz="1900" dirty="0"/>
              <a:t>          </a:t>
            </a:r>
            <a:r>
              <a:rPr lang="en-US" sz="1900" dirty="0">
                <a:hlinkClick r:id="rId6"/>
              </a:rPr>
              <a:t>2.3  Create a Detail Controller   </a:t>
            </a:r>
            <a:endParaRPr lang="en-US" sz="1900" dirty="0"/>
          </a:p>
          <a:p>
            <a:pPr marL="0" indent="0" algn="just">
              <a:buNone/>
            </a:pPr>
            <a:r>
              <a:rPr lang="en-US" sz="1900" dirty="0"/>
              <a:t>          </a:t>
            </a:r>
            <a:r>
              <a:rPr lang="en-US" sz="1900" dirty="0">
                <a:hlinkClick r:id="rId7"/>
              </a:rPr>
              <a:t>2.4  Create Detail View</a:t>
            </a:r>
            <a:endParaRPr lang="en-US" sz="1900" dirty="0"/>
          </a:p>
          <a:p>
            <a:pPr marL="0" indent="0" algn="just">
              <a:buNone/>
            </a:pPr>
            <a:r>
              <a:rPr lang="en-US" sz="1900" dirty="0"/>
              <a:t>3. </a:t>
            </a:r>
            <a:r>
              <a:rPr lang="en-US" sz="1900" dirty="0">
                <a:hlinkClick r:id="rId8"/>
              </a:rPr>
              <a:t>Create a BaseController</a:t>
            </a:r>
            <a:endParaRPr lang="en-US" sz="1900" dirty="0"/>
          </a:p>
          <a:p>
            <a:pPr marL="0" indent="0" algn="just">
              <a:buNone/>
            </a:pPr>
            <a:r>
              <a:rPr lang="en-US" sz="1900" dirty="0"/>
              <a:t>4. Add Model </a:t>
            </a:r>
          </a:p>
          <a:p>
            <a:pPr marL="0" indent="0" algn="just">
              <a:buNone/>
            </a:pPr>
            <a:r>
              <a:rPr lang="en-US" sz="1900" dirty="0"/>
              <a:t>          </a:t>
            </a:r>
            <a:r>
              <a:rPr lang="en-US" sz="1900" dirty="0">
                <a:hlinkClick r:id="rId9"/>
              </a:rPr>
              <a:t>4.1 Add Demo data in json format</a:t>
            </a:r>
            <a:endParaRPr lang="en-US" sz="1900" dirty="0"/>
          </a:p>
          <a:p>
            <a:pPr marL="0" indent="0" algn="just">
              <a:buNone/>
            </a:pPr>
            <a:r>
              <a:rPr lang="en-US" sz="1900" dirty="0"/>
              <a:t>          </a:t>
            </a:r>
            <a:r>
              <a:rPr lang="en-US" sz="1900" dirty="0">
                <a:hlinkClick r:id="rId10"/>
              </a:rPr>
              <a:t>4.2 Create a model.js </a:t>
            </a:r>
            <a:endParaRPr lang="en-US" sz="1900" dirty="0"/>
          </a:p>
          <a:p>
            <a:pPr marL="0" indent="0" algn="just">
              <a:buNone/>
            </a:pPr>
            <a:r>
              <a:rPr lang="en-US" sz="1900" dirty="0"/>
              <a:t>5. Create Empty Controller and View</a:t>
            </a:r>
          </a:p>
          <a:p>
            <a:pPr marL="0" indent="0" algn="just">
              <a:buNone/>
            </a:pPr>
            <a:r>
              <a:rPr lang="en-US" sz="1900" dirty="0"/>
              <a:t>          </a:t>
            </a:r>
            <a:r>
              <a:rPr lang="en-US" sz="1900" dirty="0">
                <a:hlinkClick r:id="rId11"/>
              </a:rPr>
              <a:t>5.1 Create a Empty Controller</a:t>
            </a:r>
            <a:endParaRPr lang="en-US" sz="1900" dirty="0"/>
          </a:p>
          <a:p>
            <a:pPr marL="0" indent="0" algn="just">
              <a:buNone/>
            </a:pPr>
            <a:r>
              <a:rPr lang="en-US" sz="1900" dirty="0"/>
              <a:t>          </a:t>
            </a:r>
            <a:r>
              <a:rPr lang="en-US" sz="1900" dirty="0">
                <a:hlinkClick r:id="rId12"/>
              </a:rPr>
              <a:t>5.2 Create a Empty View</a:t>
            </a:r>
            <a:endParaRPr lang="en-US" sz="1900" dirty="0"/>
          </a:p>
          <a:p>
            <a:pPr marL="0" indent="0" algn="just">
              <a:buNone/>
            </a:pPr>
            <a:r>
              <a:rPr lang="en-US" sz="1900" dirty="0"/>
              <a:t>6. </a:t>
            </a:r>
            <a:r>
              <a:rPr lang="en-US" sz="1900" dirty="0">
                <a:hlinkClick r:id="rId13"/>
              </a:rPr>
              <a:t>Create a Formatter in util folder</a:t>
            </a:r>
            <a:r>
              <a:rPr lang="en-US" sz="1900" dirty="0"/>
              <a:t> </a:t>
            </a:r>
          </a:p>
          <a:p>
            <a:pPr marL="0" indent="0" algn="just">
              <a:buNone/>
            </a:pPr>
            <a:r>
              <a:rPr lang="en-US" sz="1900" dirty="0"/>
              <a:t>7. </a:t>
            </a:r>
            <a:r>
              <a:rPr lang="en-US" sz="1900" dirty="0">
                <a:hlinkClick r:id="rId14"/>
              </a:rPr>
              <a:t>Configuration of manifest for master detail and all files.</a:t>
            </a:r>
            <a:endParaRPr lang="en-US" sz="1900" dirty="0"/>
          </a:p>
          <a:p>
            <a:pPr marL="0" indent="0" algn="just">
              <a:buNone/>
            </a:pPr>
            <a:r>
              <a:rPr lang="en-US" sz="1900" dirty="0"/>
              <a:t>8</a:t>
            </a:r>
            <a:r>
              <a:rPr lang="en-US" sz="1900" dirty="0">
                <a:hlinkClick r:id="rId15"/>
              </a:rPr>
              <a:t>.  Add i18n file.</a:t>
            </a:r>
            <a:endParaRPr lang="en-US" sz="1900" dirty="0"/>
          </a:p>
          <a:p>
            <a:pPr marL="0" indent="0" algn="just">
              <a:buNone/>
            </a:pPr>
            <a:r>
              <a:rPr lang="en-US" sz="1900" dirty="0"/>
              <a:t>9. </a:t>
            </a:r>
            <a:r>
              <a:rPr lang="en-US" sz="1900" dirty="0">
                <a:hlinkClick r:id="rId16"/>
              </a:rPr>
              <a:t>Configuring master to detail navigation in master controller Upload Component.js file</a:t>
            </a:r>
            <a:endParaRPr lang="en-US" sz="19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1053" y="881163"/>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2032C-C8F8-46D4-A26B-8655863356AB}"/>
              </a:ext>
            </a:extLst>
          </p:cNvPr>
          <p:cNvSpPr>
            <a:spLocks noGrp="1"/>
          </p:cNvSpPr>
          <p:nvPr>
            <p:ph type="title"/>
          </p:nvPr>
        </p:nvSpPr>
        <p:spPr>
          <a:xfrm>
            <a:off x="354623" y="1"/>
            <a:ext cx="10515600" cy="1081454"/>
          </a:xfrm>
        </p:spPr>
        <p:txBody>
          <a:bodyPr>
            <a:normAutofit/>
          </a:bodyPr>
          <a:lstStyle/>
          <a:p>
            <a:r>
              <a:rPr lang="en-US" sz="3600" dirty="0">
                <a:latin typeface="Cooper Black" panose="0208090404030B020404" pitchFamily="18" charset="0"/>
              </a:rPr>
              <a:t>Exercise</a:t>
            </a:r>
          </a:p>
        </p:txBody>
      </p:sp>
      <p:sp>
        <p:nvSpPr>
          <p:cNvPr id="3" name="Content Placeholder 2">
            <a:extLst>
              <a:ext uri="{FF2B5EF4-FFF2-40B4-BE49-F238E27FC236}">
                <a16:creationId xmlns:a16="http://schemas.microsoft.com/office/drawing/2014/main" id="{5A13DEFD-DDC6-4A71-BBB1-A1B135086169}"/>
              </a:ext>
            </a:extLst>
          </p:cNvPr>
          <p:cNvSpPr>
            <a:spLocks noGrp="1"/>
          </p:cNvSpPr>
          <p:nvPr>
            <p:ph idx="1"/>
          </p:nvPr>
        </p:nvSpPr>
        <p:spPr>
          <a:xfrm>
            <a:off x="354623" y="1081455"/>
            <a:ext cx="10515600" cy="4351338"/>
          </a:xfrm>
        </p:spPr>
        <p:txBody>
          <a:bodyPr>
            <a:normAutofit/>
          </a:bodyPr>
          <a:lstStyle/>
          <a:p>
            <a:pPr marL="0" indent="0">
              <a:buNone/>
            </a:pPr>
            <a:r>
              <a:rPr lang="en-US" sz="1800" dirty="0">
                <a:hlinkClick r:id="rId2"/>
              </a:rPr>
              <a:t>Create a basic manifest.json file</a:t>
            </a:r>
            <a:endParaRPr lang="en-US" sz="1800" dirty="0"/>
          </a:p>
        </p:txBody>
      </p:sp>
      <p:pic>
        <p:nvPicPr>
          <p:cNvPr id="4" name="Picture 3">
            <a:extLst>
              <a:ext uri="{FF2B5EF4-FFF2-40B4-BE49-F238E27FC236}">
                <a16:creationId xmlns:a16="http://schemas.microsoft.com/office/drawing/2014/main" id="{ACA2015D-69F9-4544-B13F-916BBB201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01705794-B9EE-4E37-9D76-915168551A7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97066A90-30BC-47B6-8EC4-2B556759B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7812</TotalTime>
  <Words>1841</Words>
  <Application>Microsoft Office PowerPoint</Application>
  <PresentationFormat>Widescreen</PresentationFormat>
  <Paragraphs>216</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72</vt:lpstr>
      <vt:lpstr>Arial</vt:lpstr>
      <vt:lpstr>Arial Black</vt:lpstr>
      <vt:lpstr>Calibri</vt:lpstr>
      <vt:lpstr>Calibri (Body)</vt:lpstr>
      <vt:lpstr>Calibri Light</vt:lpstr>
      <vt:lpstr>Cooper Black</vt:lpstr>
      <vt:lpstr>Open Sans</vt:lpstr>
      <vt:lpstr>Segoe UI Light</vt:lpstr>
      <vt:lpstr>Office Theme</vt:lpstr>
      <vt:lpstr>PowerPoint Presentation</vt:lpstr>
      <vt:lpstr>PowerPoint Presentation</vt:lpstr>
      <vt:lpstr>What is manifest.json ?</vt:lpstr>
      <vt:lpstr>PowerPoint Presentation</vt:lpstr>
      <vt:lpstr>Three Sections of manifest.json</vt:lpstr>
      <vt:lpstr>Exercise</vt:lpstr>
      <vt:lpstr>What is Component.js</vt:lpstr>
      <vt:lpstr>  Component.js file has two important parts:</vt:lpstr>
      <vt:lpstr>App Overview: The Basic Files of App  </vt:lpstr>
      <vt:lpstr>Model Instantiation</vt:lpstr>
      <vt:lpstr>Hook methods in controller</vt:lpstr>
      <vt:lpstr>PowerPoint Presentation</vt:lpstr>
      <vt:lpstr>Routes and Routing </vt:lpstr>
      <vt:lpstr>Routing Configuration</vt:lpstr>
      <vt:lpstr>Navigation and Routing</vt:lpstr>
      <vt:lpstr>Exercise  </vt:lpstr>
      <vt:lpstr>Structure of fiori application setup</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664</cp:revision>
  <dcterms:created xsi:type="dcterms:W3CDTF">2016-07-10T03:33:26Z</dcterms:created>
  <dcterms:modified xsi:type="dcterms:W3CDTF">2021-05-18T07:12:17Z</dcterms:modified>
</cp:coreProperties>
</file>